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56" r:id="rId3"/>
    <p:sldId id="263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57" r:id="rId12"/>
    <p:sldId id="266" r:id="rId13"/>
    <p:sldId id="271" r:id="rId14"/>
    <p:sldId id="267" r:id="rId15"/>
    <p:sldId id="268" r:id="rId16"/>
    <p:sldId id="272" r:id="rId17"/>
    <p:sldId id="273" r:id="rId18"/>
    <p:sldId id="270" r:id="rId19"/>
    <p:sldId id="269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6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632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991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077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1285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939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968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14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604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12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922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37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547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74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035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553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187F4-6C5D-48F4-AA03-B7F4DA3C12D6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C9A8611-F771-46B2-AA10-695398825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3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3891" y="272561"/>
            <a:ext cx="726250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 по деятельности </a:t>
            </a:r>
          </a:p>
          <a:p>
            <a:pPr algn="ctr"/>
            <a:r>
              <a:rPr lang="ru-RU" sz="48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</a:t>
            </a:r>
          </a:p>
          <a:p>
            <a:endParaRPr lang="ru-RU" dirty="0"/>
          </a:p>
        </p:txBody>
      </p:sp>
      <p:pic>
        <p:nvPicPr>
          <p:cNvPr id="5" name="Picture 2" descr="http://www.dskv1.ru/images/eRiRXm-fOp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493" y="2119220"/>
            <a:ext cx="3840427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696250" y="5468814"/>
            <a:ext cx="7167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</a:t>
            </a:r>
          </a:p>
          <a:p>
            <a:pPr algn="ctr"/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Муринский</a:t>
            </a: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комбинированного вида №1»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20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2670" y="1110651"/>
            <a:ext cx="57737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оспитанники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 6+13 встретили Масленицу в деревне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Лаврики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танцем и песней с ложками! Даже в такой промозглый, дождливый день ребята выступили на все 100%. Хочется сказать большое спасибо им, а так же родителям, которые привезли деток.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sun9-33.userapi.com/impg/krEn2C-UZl5diOaNSUOFys41G-TCOqDzs7vuaw/6nBjg9NLDQk.jpg?size=2560x1922&amp;quality=95&amp;sign=f1bc32abc689b92bca766aed1e7571b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462" y="2655277"/>
            <a:ext cx="5415204" cy="406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40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8977" y="650630"/>
            <a:ext cx="85318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традиции, каждый год с детьми садим лучок, срезаем его и на обед дети с удовольствием повышают иммунитет. Вот и в этом году время подошло, мы посадили в группе 3 "Черепашки" лук!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лука – это и эксперимент, и опыт, и ведение дневника наблюдений, и первые зеленые витамины. И нет ничего приятнее, когда первая зелень поспевает прямо у ребят на глазах. А сам процесс наблюдения за ростом растения способствует развитию любознательности и наблюдательности. У ребят возникает умение радоваться красоте выращиваемых растений и гордиться результатами своего труда.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посадки лука для детей был интересным, а теперь все с нетерпением будут ждать результата!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4" descr="https://sun9-4.userapi.com/impg/S_62hQw3_KZH5CAV37jZ8DxWcZM1V9d2tFqW4g/l7g2vIzuEuk.jpg?size=2048x2048&amp;quality=95&amp;sign=cd63b06a4e466e2964a9442b4d37db3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76" y="3253153"/>
            <a:ext cx="3536501" cy="353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1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2670" y="448407"/>
            <a:ext cx="6238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воспитанник из группы "Совята!" Родин Герман вместе со своей бабушкой Кузнецовой Ольгой Викторовной участвовали в зимнем фестивале ГТО, успешно выступили в спартакиаде семейных команд, показали замечательный результат! От всей души поздравляем. Так держать!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sun9-23.userapi.com/impg/MCjQokvYRTaFuMNS81bUCGBKafIKejshVB0iqA/wwvQLAEJeSk.jpg?size=963x1280&amp;quality=95&amp;sign=1a58a6cc96e0b0e79ca92d6cf6a16c0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3" y="2993537"/>
            <a:ext cx="2755655" cy="366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47.userapi.com/impg/DpeUq80nr1jLH2FUpUPv7EkAZ7yb_TGTtsuqjg/tO1Z-O0aVNk.jpg?size=1204x1600&amp;quality=95&amp;sign=9a1e5206dfa3c2b8333c28d672eb688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720" y="1925735"/>
            <a:ext cx="3622191" cy="481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12.userapi.com/impg/ycmJMDAhnIg6O6wLXc__9Wp67A-De1gvlXp5ig/9vi0z8ryzrw.jpg?size=963x1280&amp;quality=95&amp;sign=8ff8ff7ccc4621a6b4048057fdb86c6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9" y="2795037"/>
            <a:ext cx="2904996" cy="386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37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03684" y="342899"/>
            <a:ext cx="5490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 творчество!</a:t>
            </a:r>
            <a:endParaRPr lang="ru-RU" sz="5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sun9-19.userapi.com/impg/Cjc9tHhTRVlTBRG5qw1WH3LXqVfMcGsQ5ZLOAw/nBMEPBacoGs.jpg?size=2560x1920&amp;quality=95&amp;sign=b09c96afc67e1d22ffe0e7c3218e0c3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33" y="1955708"/>
            <a:ext cx="4226942" cy="317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74.userapi.com/impg/K26J29V6IW61nO5bKyIBCGYsoAniNj-b_HtldA/f5JmN2BvjVU.jpg?size=2560x2560&amp;quality=95&amp;sign=1df53fec9003782894563cc860c335c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052" y="2785257"/>
            <a:ext cx="3878513" cy="387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45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pic>
        <p:nvPicPr>
          <p:cNvPr id="10242" name="Picture 2" descr="https://sun9-54.userapi.com/impg/C6Key_zWb24os9CkVg6w_L8C3qaMUcpqwKXgxw/KXfJ6Wcn8PU.jpg?size=2560x1920&amp;quality=95&amp;sign=25ad24e0b9bb3b04054facfcb3307f0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7" y="3183708"/>
            <a:ext cx="4646894" cy="348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4.userapi.com/impg/FGyQCDtvN3tXwhrCQn15Eopcz6DBfv6SgTYrZg/DLu9_cRUrJw.jpg?size=2560x1440&amp;quality=95&amp;sign=d576e252ed0f4c401ebed1f45dbcb73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361" y="158787"/>
            <a:ext cx="6508210" cy="36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40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pic>
        <p:nvPicPr>
          <p:cNvPr id="9218" name="Picture 2" descr="https://sun9-78.userapi.com/impg/F74fFPBy1eGW-p9IdiB-zzwdcwZRVq_Z5MhZvg/D_kd4yci6-U.jpg?size=1600x892&amp;quality=95&amp;sign=0f302e9fcf03a418a5d2a8a45bdc4f3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54" y="3922750"/>
            <a:ext cx="5012687" cy="27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7.userapi.com/impg/j6pfUBtn8T3qSWVwppkegIx_lUH3cb9fM5CrjQ/3Sx8D7ZJE9U.jpg?size=1622x2160&amp;quality=95&amp;sign=f27a1e260da50c0d39d8b8aadf76940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249" y="182046"/>
            <a:ext cx="4227464" cy="562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64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pic>
        <p:nvPicPr>
          <p:cNvPr id="5122" name="Picture 2" descr="https://sun9-33.userapi.com/impg/BqZm3_BqvgGAA18uBvFY3kjKpojjSyrAFBeAhg/abxzd30PsFU.jpg?size=2560x1920&amp;quality=95&amp;sign=a0331343e83de050d90a6e9e5898301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3" y="3305068"/>
            <a:ext cx="4420719" cy="331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70.userapi.com/impg/JBONDUP7zx0xtO49vJ9cEH6F292Q6CVCKnUm7Q/6KHmdIyngso.jpg?size=2560x2560&amp;quality=95&amp;sign=71697685e8a8154d84a9631bad3f70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70" y="281353"/>
            <a:ext cx="4500461" cy="45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41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pic>
        <p:nvPicPr>
          <p:cNvPr id="4098" name="Picture 2" descr="https://sun9-3.userapi.com/impg/if-5LHLlWXSthasz-gFn26YXuKcObFnqIk23jA/W7dwJOidfgs.jpg?size=2560x2021&amp;quality=95&amp;sign=61b40fec2937902602a64361b7a4fb4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5" y="3218929"/>
            <a:ext cx="4152985" cy="32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56.userapi.com/impg/V8lBTZauij6YKtG41jzpAFNBw8wn-FGKlWl7LQ/tLnTI0aM38k.jpg?size=2560x2109&amp;quality=95&amp;sign=c10a6ef540a6f2672feb684037b1e32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41" y="342899"/>
            <a:ext cx="4282813" cy="352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94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9315" y="216771"/>
            <a:ext cx="7795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занятии с учителем-логопедом!</a:t>
            </a:r>
            <a:endParaRPr lang="ru-RU" sz="4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6670" y="2189285"/>
            <a:ext cx="37279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Начинается семья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 мамы, папы и меня,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 с домашней суеты,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Со стоянья у плиты,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 с прогулок в выходной,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 с </a:t>
            </a:r>
            <a:r>
              <a:rPr lang="ru-RU" dirty="0" err="1"/>
              <a:t>дураченья</a:t>
            </a:r>
            <a:r>
              <a:rPr lang="ru-RU" dirty="0"/>
              <a:t> со мной,</a:t>
            </a:r>
            <a:br>
              <a:rPr lang="ru-RU" dirty="0"/>
            </a:br>
            <a:r>
              <a:rPr lang="ru-RU" dirty="0"/>
              <a:t>И с любви счастливых глаз</a:t>
            </a:r>
            <a:br>
              <a:rPr lang="ru-RU" dirty="0"/>
            </a:br>
            <a:r>
              <a:rPr lang="ru-RU" dirty="0"/>
              <a:t>И со снимков, что про нас!</a:t>
            </a:r>
            <a:br>
              <a:rPr lang="ru-RU" dirty="0"/>
            </a:br>
            <a:r>
              <a:rPr lang="ru-RU" dirty="0"/>
              <a:t>На логопедических занятиях "Затейники" говорили о семье, "рисовали" свой портрет и составляли рассказ о себе и семейных традициях, а так же познакомились с согласным звуком и буквой М.</a:t>
            </a:r>
            <a:endParaRPr lang="ru-RU" dirty="0"/>
          </a:p>
        </p:txBody>
      </p:sp>
      <p:pic>
        <p:nvPicPr>
          <p:cNvPr id="7170" name="Picture 2" descr="https://sun9-22.userapi.com/impg/RK3iWO6Eqm3j4oPnBkvU8R0tW_6fdxMgAl_IAQ/DimlcIp6w64.jpg?size=1620x2160&amp;quality=95&amp;sign=690a5fe56cffb678397734fe15a9d26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70" y="1285855"/>
            <a:ext cx="3863060" cy="515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71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3797" y="4739053"/>
            <a:ext cx="599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 по фитнесу продолжаем развивать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гибкость,равновесие,занимаемся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профилактикой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плоскостопия,играем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новые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sun9-32.userapi.com/impg/KRf4mxIFnzbnXyNTxaqiwylq6JtGKMjx7A7zDQ/qMrJAW1lu-c.jpg?size=1620x2160&amp;quality=95&amp;sign=da7487e5dc410b111c90e91cc7777b7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85" y="556619"/>
            <a:ext cx="3051102" cy="406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69.userapi.com/impg/k5dhmrNPwHd_-pCVAzwAaoSt4H9-B6V74sblRw/C4KNDKA-fAQ.jpg?size=2560x1920&amp;quality=95&amp;sign=68471be38e34769f8f714a7c007322c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957" y="1158014"/>
            <a:ext cx="4254844" cy="319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4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7576" y="644613"/>
            <a:ext cx="735021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</a:t>
            </a:r>
            <a:r>
              <a:rPr lang="ru-RU" sz="4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марте </a:t>
            </a:r>
            <a:r>
              <a:rPr lang="ru-RU" sz="4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месяце: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67969" y="2286000"/>
            <a:ext cx="6781986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Музыкальные развлечения;</a:t>
            </a:r>
          </a:p>
          <a:p>
            <a:pPr marL="285750" indent="-285750" algn="ctr">
              <a:buFontTx/>
              <a:buChar char="-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Педагогические часы;</a:t>
            </a:r>
          </a:p>
          <a:p>
            <a:pPr marL="285750" indent="-285750" algn="ctr">
              <a:buFontTx/>
              <a:buChar char="-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Спортивные  развлечения;</a:t>
            </a:r>
          </a:p>
          <a:p>
            <a:pPr marL="285750" indent="-285750" algn="ctr">
              <a:buFontTx/>
              <a:buChar char="-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Проектная деятельность;</a:t>
            </a:r>
          </a:p>
          <a:p>
            <a:pPr marL="285750" indent="-285750" algn="ctr">
              <a:buFontTx/>
              <a:buChar char="-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Мастер-классы;</a:t>
            </a:r>
          </a:p>
          <a:p>
            <a:pPr marL="285750" indent="-285750" algn="ctr">
              <a:buFontTx/>
              <a:buChar char="-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Конкурсы;</a:t>
            </a:r>
          </a:p>
          <a:p>
            <a:pPr marL="285750" indent="-285750" algn="ctr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Выставки;</a:t>
            </a:r>
          </a:p>
          <a:p>
            <a:pPr marL="285750" indent="-285750" algn="ctr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Выступление за пределами детского сада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17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008" y="2479431"/>
            <a:ext cx="5501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1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6199" y="5341413"/>
            <a:ext cx="6954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детском саду была проведена плановая, практическая тренировка по отработке плана эвакуации детей и сотрудников на случай возникновения пожара.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s://sun9-74.userapi.com/impg/D6ltJcCV9p8_xqyKqAxqOusYaBs2_RdFd1hr0w/hvWfgN0isGg.jpg?size=2552x1914&amp;quality=95&amp;sign=47e9f1c42930ca4f39b5f03e81028fa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82" y="417161"/>
            <a:ext cx="6268915" cy="47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9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7547" y="395654"/>
            <a:ext cx="6963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 идёт, весне дорогу!</a:t>
            </a:r>
            <a:endParaRPr lang="ru-RU" sz="48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s://sun9-34.userapi.com/impg/qDB-CSeyri1I3QSCjf_8frt5M2k1b1KUFyzXIA/XSb9noVEG04.jpg?size=2560x1706&amp;quality=95&amp;sign=f433901aa5fbeb11b4bd28be83d24cd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9" y="2734408"/>
            <a:ext cx="5051061" cy="336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sun9-18.userapi.com/impg/Y5q0kEEKh-FbuBB8fPQkWzbu-tJbmAbRGLOJJQ/-cTS0IT89KA.jpg?size=1439x2160&amp;quality=95&amp;sign=e8aae148a120f23ced80277a8da8cf2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085" y="1349127"/>
            <a:ext cx="2915340" cy="437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22731" y="5814593"/>
            <a:ext cx="30904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№9</a:t>
            </a:r>
            <a:endParaRPr lang="ru-RU" sz="4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3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pic>
        <p:nvPicPr>
          <p:cNvPr id="18434" name="Picture 2" descr="https://sun9-73.userapi.com/impg/2prv5eDRxfA7KhkCSkMEw47VyuP4fgCFW3r27w/-uMR36pip-M.jpg?size=2560x1508&amp;quality=95&amp;sign=35d6f223408f126a85c9cc18ff8b341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08" y="3780355"/>
            <a:ext cx="4601566" cy="2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un9-76.userapi.com/impg/v5miygr70EahDX1p_wqbrStgXGV0nCNZ_mrNKw/jYOSSk9h4V8.jpg?size=1280x962&amp;quality=95&amp;sign=f9d37cfdba5f5723df532c57cfa3a26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445" y="308110"/>
            <a:ext cx="4328991" cy="325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50170" y="4835769"/>
            <a:ext cx="30904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№5</a:t>
            </a:r>
            <a:endParaRPr lang="ru-RU" sz="4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96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pic>
        <p:nvPicPr>
          <p:cNvPr id="17410" name="Picture 2" descr="https://sun9-23.userapi.com/impg/Lpwghyc_17l28BtiMia0jLsNv8HUvYdkl__xOw/BdIuLucMWUE.jpg?size=1280x960&amp;quality=95&amp;sign=6cca4486ead0c8ca333f6c88bbf2ac7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" y="3404638"/>
            <a:ext cx="4311405" cy="323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sun9-19.userapi.com/impg/j6bgI3mkwRnKEtqpS1CfHLb9EkCNyJFmI5Ry2Q/vHtNtsG9GhY.jpg?size=1280x720&amp;quality=95&amp;sign=32740153c3e024ef2fa24893405438d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451" y="437691"/>
            <a:ext cx="4239359" cy="238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1377" y="4422531"/>
            <a:ext cx="30904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№7</a:t>
            </a:r>
            <a:endParaRPr lang="ru-RU" sz="4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3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pic>
        <p:nvPicPr>
          <p:cNvPr id="16386" name="Picture 2" descr="https://sun9-42.userapi.com/impg/lsRVmu6RbOQh_CViHPBnBQm-yp63HNQzbgghHA/LinIm7aZe-w.jpg?size=1620x2160&amp;quality=95&amp;sign=993d6f31023759ec3eb557c10ed332d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1" y="2199623"/>
            <a:ext cx="3332418" cy="44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un9-79.userapi.com/impg/t-Lsd2qkyhXZMFBMeDA07BHOM9xaVBsoamHqPQ/Qo5nX0l-YyQ.jpg?size=2560x1920&amp;quality=95&amp;sign=7e1878f5aa2e911fffa889f76388983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960" y="388332"/>
            <a:ext cx="4830108" cy="362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93341" y="5100918"/>
            <a:ext cx="3375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№11</a:t>
            </a:r>
            <a:endParaRPr lang="ru-RU" sz="4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0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pic>
        <p:nvPicPr>
          <p:cNvPr id="15362" name="Picture 2" descr="https://sun9-48.userapi.com/impg/YAk8eXvF7_J15fWuuV6pgKrEM8XkLWy4oRlfoA/kX6bVSWDoX0.jpg?size=1200x1600&amp;quality=95&amp;sign=cad34e754886c1734b270a5a53312bf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27" y="2224455"/>
            <a:ext cx="3409217" cy="454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15561" y="1393458"/>
            <a:ext cx="3398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№13</a:t>
            </a:r>
            <a:endParaRPr lang="ru-RU" sz="4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 descr="https://sun9-25.userapi.com/impg/pO72r7NpJjJs87DDabSOf-mYYqPcGJZ2IB6zSQ/2PI6xYqWWWE.jpg?size=2560x1920&amp;quality=95&amp;sign=1120c9b0d0dd67803878e62ab0d3efa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822" y="519869"/>
            <a:ext cx="4545562" cy="340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36372" y="4308232"/>
            <a:ext cx="30904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№6</a:t>
            </a:r>
            <a:endParaRPr lang="ru-RU" sz="4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95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315" cy="1849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0631" y="2866291"/>
            <a:ext cx="48986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 расписная!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Развесёлая, святая!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Дружно, весело пришла,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Хороводы развела!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Весело её отметим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блинами всех мы встретим!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 — это весёлый, шумный и любимый всеми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праздник.Дети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 готовились к этому событию и ждали его с нетерпением. Нарисовали плакат "Широкая Масленица!" На празднике узнали, как в старину праздновали Масленицу, что означает и откуда берёт начало этот обычай; проводили зиму с хороводами, конкурсами и народными забавами! Не остались дети и без угощения! Дорогие мамы и бабушки напекли тонких кружевных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блинов.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sun9-62.userapi.com/impg/JUnkdhi50FD05vCkcUgLflQxp8i8TQaahJyt-w/PNGPcuGKh4k.jpg?size=2560x1920&amp;quality=95&amp;sign=d926240223a2eae5199dcc9fcfec4b1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27" y="180520"/>
            <a:ext cx="3768599" cy="282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48.userapi.com/impg/X3dAWmNpsIfBCiNA1U580_A8B1i6jwdDdpxbcg/dxGivjnOTc0.jpg?size=2048x2048&amp;quality=95&amp;sign=538f17ee22b2725082223f2f6bfcb2b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077" y="180520"/>
            <a:ext cx="2895930" cy="289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un9-30.userapi.com/impg/Ja29y14RcSENFgV99VKXPNqHsGshvbDtPu2vRQ/dLklGr5OgwM.jpg?size=2048x2048&amp;quality=95&amp;sign=8fae5360eb40314b88019e7435e091a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951" y="3241748"/>
            <a:ext cx="3410195" cy="341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sun9-29.userapi.com/impg/jT4y_A8yFAen7D5mamjr6sIYoTTCvfhHW3Kdag/JPjxVWPpSZQ.jpg?size=1200x1600&amp;quality=95&amp;sign=dcfa75d437e464cc3ba73b36d0c12533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053" y="3106811"/>
            <a:ext cx="2760051" cy="368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4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</TotalTime>
  <Words>513</Words>
  <Application>Microsoft Office PowerPoint</Application>
  <PresentationFormat>Широкоэкранный</PresentationFormat>
  <Paragraphs>30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</dc:creator>
  <cp:lastModifiedBy>Алина</cp:lastModifiedBy>
  <cp:revision>6</cp:revision>
  <dcterms:created xsi:type="dcterms:W3CDTF">2024-03-18T15:32:25Z</dcterms:created>
  <dcterms:modified xsi:type="dcterms:W3CDTF">2024-03-18T16:17:37Z</dcterms:modified>
</cp:coreProperties>
</file>